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85" r:id="rId15"/>
    <p:sldId id="275" r:id="rId16"/>
    <p:sldId id="276" r:id="rId17"/>
    <p:sldId id="283" r:id="rId18"/>
    <p:sldId id="272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 Body Temperature</a:t>
            </a:r>
            <a:r>
              <a:rPr lang="en-US" sz="2400" dirty="0" smtClean="0"/>
              <a:t> reflects the balance between the heat produced and the heat lost from the </a:t>
            </a:r>
            <a:r>
              <a:rPr lang="en-US" sz="2400" b="1" dirty="0" smtClean="0"/>
              <a:t>body</a:t>
            </a:r>
            <a:r>
              <a:rPr lang="en-US" sz="2400" dirty="0" smtClean="0"/>
              <a:t> , and is measured in the units called degrees . </a:t>
            </a:r>
          </a:p>
          <a:p>
            <a:r>
              <a:rPr lang="en-US" sz="2400" b="1" dirty="0" smtClean="0"/>
              <a:t>Temperature</a:t>
            </a:r>
            <a:r>
              <a:rPr lang="en-US" sz="2400" dirty="0" smtClean="0"/>
              <a:t> can be expressed as </a:t>
            </a:r>
            <a:r>
              <a:rPr lang="en-US" sz="2400" dirty="0" err="1" smtClean="0"/>
              <a:t>Cand</a:t>
            </a:r>
            <a:r>
              <a:rPr lang="en-US" sz="2400" dirty="0" smtClean="0"/>
              <a:t> F.</a:t>
            </a:r>
          </a:p>
          <a:p>
            <a:r>
              <a:rPr lang="en-US" sz="2400" dirty="0" smtClean="0"/>
              <a:t> Normal is 37*C and 98.6*F</a:t>
            </a:r>
          </a:p>
          <a:p>
            <a:r>
              <a:rPr lang="en-US" sz="2400" dirty="0" smtClean="0"/>
              <a:t>Measured under tongue , axilla and rectum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>
              <a:buNone/>
            </a:pPr>
            <a:r>
              <a:rPr lang="en-IN" sz="2400" dirty="0" smtClean="0"/>
              <a:t>								By</a:t>
            </a:r>
            <a:endParaRPr lang="en-IN" sz="2400" dirty="0"/>
          </a:p>
          <a:p>
            <a:pPr>
              <a:buNone/>
            </a:pPr>
            <a:r>
              <a:rPr lang="en-IN" sz="2400" dirty="0"/>
              <a:t>                                                                </a:t>
            </a:r>
            <a:r>
              <a:rPr lang="en-IN" sz="2400" dirty="0" smtClean="0"/>
              <a:t>		 </a:t>
            </a:r>
            <a:r>
              <a:rPr lang="en-IN" sz="2400" dirty="0" err="1"/>
              <a:t>Dr.Mahadevi</a:t>
            </a:r>
            <a:r>
              <a:rPr lang="en-IN" sz="2400" dirty="0"/>
              <a:t> A.L</a:t>
            </a:r>
          </a:p>
          <a:p>
            <a:pPr>
              <a:buNone/>
            </a:pPr>
            <a:r>
              <a:rPr lang="en-IN" sz="2400" dirty="0"/>
              <a:t>                                                            </a:t>
            </a:r>
            <a:r>
              <a:rPr lang="en-IN" sz="2400" dirty="0" smtClean="0"/>
              <a:t>		 </a:t>
            </a:r>
            <a:r>
              <a:rPr lang="en-IN" sz="2400" dirty="0" err="1"/>
              <a:t>Dept</a:t>
            </a:r>
            <a:r>
              <a:rPr lang="en-IN" sz="2400" dirty="0"/>
              <a:t> of Physiology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Evaporation-insensible perspiration</a:t>
            </a:r>
            <a:r>
              <a:rPr lang="en-IN" dirty="0" smtClean="0"/>
              <a:t>:</a:t>
            </a:r>
          </a:p>
          <a:p>
            <a:r>
              <a:rPr lang="en-IN" dirty="0" smtClean="0"/>
              <a:t>When water evaporates heat is lost.</a:t>
            </a:r>
          </a:p>
          <a:p>
            <a:r>
              <a:rPr lang="en-IN" dirty="0" smtClean="0"/>
              <a:t>22% of heat is lost through evaporation of water.</a:t>
            </a:r>
          </a:p>
          <a:p>
            <a:r>
              <a:rPr lang="en-IN" dirty="0" smtClean="0"/>
              <a:t>Normally small quantities of water is continuously evaporated from skin and lungs. We are not aware of it. So it is called the insensible perspiration or insensible water loss.</a:t>
            </a:r>
          </a:p>
          <a:p>
            <a:r>
              <a:rPr lang="en-IN" dirty="0" smtClean="0"/>
              <a:t>It is about 50ml/hr.</a:t>
            </a:r>
          </a:p>
          <a:p>
            <a:r>
              <a:rPr lang="en-IN" dirty="0" smtClean="0"/>
              <a:t>When body temperature increases, sweat secretion is increased and water evaporation is more with more of heat loss.</a:t>
            </a:r>
          </a:p>
          <a:p>
            <a:pPr>
              <a:buNone/>
            </a:pPr>
            <a:r>
              <a:rPr lang="en-IN" b="1" dirty="0" smtClean="0"/>
              <a:t>Panting:</a:t>
            </a:r>
          </a:p>
          <a:p>
            <a:r>
              <a:rPr lang="en-IN" dirty="0" smtClean="0"/>
              <a:t>It is the rapid shallow breathing ,associated with dribbling of more saliva.</a:t>
            </a:r>
          </a:p>
          <a:p>
            <a:r>
              <a:rPr lang="en-IN" dirty="0" smtClean="0"/>
              <a:t>In some animals like dogs which do not have sweat glands ,heat is lost by evaporation of water from lungs and saliva by means of panting.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REGULATION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Body temperature is regulated by hypothalamus, which sets the normal range of body temperature.</a:t>
            </a:r>
          </a:p>
          <a:p>
            <a:r>
              <a:rPr lang="en-IN" dirty="0" smtClean="0"/>
              <a:t>The set point under normal physiological conditions is 37*F.</a:t>
            </a:r>
          </a:p>
          <a:p>
            <a:r>
              <a:rPr lang="en-IN" dirty="0" smtClean="0"/>
              <a:t>Hypothalamus has two </a:t>
            </a:r>
            <a:r>
              <a:rPr lang="en-IN" dirty="0" err="1" smtClean="0"/>
              <a:t>centers</a:t>
            </a:r>
            <a:r>
              <a:rPr lang="en-IN" dirty="0" smtClean="0"/>
              <a:t> which regulate the body temperature.</a:t>
            </a:r>
          </a:p>
          <a:p>
            <a:r>
              <a:rPr lang="en-IN" dirty="0" smtClean="0"/>
              <a:t>1.Heat loss </a:t>
            </a:r>
            <a:r>
              <a:rPr lang="en-IN" dirty="0" err="1" smtClean="0"/>
              <a:t>center</a:t>
            </a:r>
            <a:r>
              <a:rPr lang="en-IN" dirty="0" smtClean="0"/>
              <a:t> </a:t>
            </a:r>
          </a:p>
          <a:p>
            <a:r>
              <a:rPr lang="en-IN" dirty="0" smtClean="0"/>
              <a:t>2.heat gain </a:t>
            </a:r>
            <a:r>
              <a:rPr lang="en-IN" dirty="0" err="1" smtClean="0"/>
              <a:t>center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HEAT LOSS CENTER</a:t>
            </a:r>
          </a:p>
          <a:p>
            <a:r>
              <a:rPr lang="en-IN" dirty="0" smtClean="0"/>
              <a:t>situated in </a:t>
            </a:r>
            <a:r>
              <a:rPr lang="en-IN" dirty="0" err="1" smtClean="0"/>
              <a:t>preoptic</a:t>
            </a:r>
            <a:r>
              <a:rPr lang="en-IN" dirty="0" smtClean="0"/>
              <a:t> nucleus of anterior hypothalamus.</a:t>
            </a:r>
          </a:p>
          <a:p>
            <a:r>
              <a:rPr lang="en-IN" dirty="0" smtClean="0"/>
              <a:t>Neurons in </a:t>
            </a:r>
            <a:r>
              <a:rPr lang="en-IN" dirty="0" err="1" smtClean="0"/>
              <a:t>preoptic</a:t>
            </a:r>
            <a:r>
              <a:rPr lang="en-IN" dirty="0" smtClean="0"/>
              <a:t> nucleus are heat sensitive nerve cells, which  are called </a:t>
            </a:r>
            <a:r>
              <a:rPr lang="en-IN" dirty="0" err="1" smtClean="0"/>
              <a:t>thermoreceptors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Stimulation of </a:t>
            </a:r>
            <a:r>
              <a:rPr lang="en-IN" dirty="0" err="1" smtClean="0"/>
              <a:t>preoptic</a:t>
            </a:r>
            <a:r>
              <a:rPr lang="en-IN" dirty="0" smtClean="0"/>
              <a:t> nucleus results in </a:t>
            </a:r>
            <a:r>
              <a:rPr lang="en-IN" dirty="0" err="1" smtClean="0"/>
              <a:t>cutaneous</a:t>
            </a:r>
            <a:r>
              <a:rPr lang="en-IN" dirty="0" smtClean="0"/>
              <a:t> vasodilatation and sweating.</a:t>
            </a:r>
          </a:p>
          <a:p>
            <a:r>
              <a:rPr lang="en-IN" dirty="0" smtClean="0"/>
              <a:t>Removal or lesions of this nucleus increases the body temperature.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HEAT GAIN CENTER</a:t>
            </a:r>
          </a:p>
          <a:p>
            <a:r>
              <a:rPr lang="en-IN" dirty="0" smtClean="0"/>
              <a:t>It is otherwise known as heat production </a:t>
            </a:r>
            <a:r>
              <a:rPr lang="en-IN" dirty="0" err="1" smtClean="0"/>
              <a:t>center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Situated in posterior hypothalamic nucleus.</a:t>
            </a:r>
          </a:p>
          <a:p>
            <a:r>
              <a:rPr lang="en-IN" dirty="0" smtClean="0"/>
              <a:t>Stimulation of posterior hypothalamic nucleus causes shivering.</a:t>
            </a:r>
          </a:p>
          <a:p>
            <a:r>
              <a:rPr lang="en-IN" dirty="0" smtClean="0"/>
              <a:t>The removal or lesions of this nucleus leads to fall in body temperature.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MECHANISM OF TEMPERATURE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When body temperature </a:t>
            </a:r>
            <a:r>
              <a:rPr lang="en-IN" b="1" dirty="0" err="1" smtClean="0"/>
              <a:t>increaseas</a:t>
            </a:r>
            <a:endParaRPr lang="en-IN" b="1" dirty="0" smtClean="0"/>
          </a:p>
          <a:p>
            <a:r>
              <a:rPr lang="en-IN" dirty="0" smtClean="0"/>
              <a:t>Blood temperature also increases</a:t>
            </a:r>
          </a:p>
          <a:p>
            <a:r>
              <a:rPr lang="en-IN" dirty="0" smtClean="0"/>
              <a:t>Blood stimulates </a:t>
            </a:r>
            <a:r>
              <a:rPr lang="en-IN" dirty="0" err="1" smtClean="0"/>
              <a:t>thermoreceptor</a:t>
            </a:r>
            <a:endParaRPr lang="en-IN" dirty="0" smtClean="0"/>
          </a:p>
          <a:p>
            <a:r>
              <a:rPr lang="en-IN" dirty="0" smtClean="0"/>
              <a:t>Now it brings the temperature to normal by two mechanisms</a:t>
            </a:r>
          </a:p>
          <a:p>
            <a:pPr>
              <a:buNone/>
            </a:pPr>
            <a:r>
              <a:rPr lang="en-IN" dirty="0" smtClean="0"/>
              <a:t>i. Promotion of heat loss</a:t>
            </a:r>
          </a:p>
          <a:p>
            <a:r>
              <a:rPr lang="en-IN" dirty="0" smtClean="0"/>
              <a:t>Increasing the secretion of sweat</a:t>
            </a:r>
          </a:p>
          <a:p>
            <a:r>
              <a:rPr lang="en-IN" dirty="0" smtClean="0"/>
              <a:t>Inhibiting the sympathetic centres in posterior hypothalamus( this cause </a:t>
            </a:r>
            <a:r>
              <a:rPr lang="en-IN" dirty="0" err="1" smtClean="0"/>
              <a:t>cutaneous</a:t>
            </a:r>
            <a:r>
              <a:rPr lang="en-IN" dirty="0" smtClean="0"/>
              <a:t> </a:t>
            </a:r>
            <a:r>
              <a:rPr lang="en-IN" dirty="0" err="1" smtClean="0"/>
              <a:t>vasodilation</a:t>
            </a:r>
            <a:r>
              <a:rPr lang="en-IN" dirty="0" smtClean="0"/>
              <a:t>, so blood flow through skin causing  Excess sweating.</a:t>
            </a:r>
          </a:p>
          <a:p>
            <a:pPr>
              <a:buNone/>
            </a:pPr>
            <a:r>
              <a:rPr lang="en-IN" dirty="0" smtClean="0"/>
              <a:t>ii. Prevention of heat production</a:t>
            </a:r>
          </a:p>
          <a:p>
            <a:r>
              <a:rPr lang="en-IN" dirty="0" smtClean="0"/>
              <a:t>By shivering  and chemical reaction.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When body temperature decreases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It is brought back to normal by two mechanisms.</a:t>
            </a:r>
          </a:p>
          <a:p>
            <a:r>
              <a:rPr lang="en-IN" dirty="0" smtClean="0"/>
              <a:t>1. prevention of heat loss</a:t>
            </a:r>
          </a:p>
          <a:p>
            <a:r>
              <a:rPr lang="en-IN" dirty="0" smtClean="0"/>
              <a:t>2.promotion of heat production</a:t>
            </a:r>
          </a:p>
          <a:p>
            <a:pPr>
              <a:buNone/>
            </a:pPr>
            <a:r>
              <a:rPr lang="en-IN" dirty="0" smtClean="0"/>
              <a:t>1. prevention of heat loss</a:t>
            </a:r>
          </a:p>
          <a:p>
            <a:r>
              <a:rPr lang="en-IN" dirty="0" smtClean="0"/>
              <a:t>When body temperature decreases, sympathetic </a:t>
            </a:r>
            <a:r>
              <a:rPr lang="en-IN" dirty="0" err="1" smtClean="0"/>
              <a:t>centers</a:t>
            </a:r>
            <a:r>
              <a:rPr lang="en-IN" dirty="0" smtClean="0"/>
              <a:t> in posterior hypothalamus cause </a:t>
            </a:r>
            <a:r>
              <a:rPr lang="en-IN" dirty="0" err="1" smtClean="0"/>
              <a:t>cutaneous</a:t>
            </a:r>
            <a:r>
              <a:rPr lang="en-IN" dirty="0" smtClean="0"/>
              <a:t> vasoconstriction.</a:t>
            </a:r>
          </a:p>
          <a:p>
            <a:r>
              <a:rPr lang="en-IN" dirty="0" smtClean="0"/>
              <a:t>This leads to decrease in blood flow to skin and so the heat loss is prevented.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2. promotion of heat production</a:t>
            </a:r>
          </a:p>
          <a:p>
            <a:r>
              <a:rPr lang="en-IN" dirty="0" smtClean="0"/>
              <a:t>It is promoted by two ways:</a:t>
            </a:r>
          </a:p>
          <a:p>
            <a:pPr>
              <a:buNone/>
            </a:pPr>
            <a:r>
              <a:rPr lang="en-IN" dirty="0" smtClean="0"/>
              <a:t>i. shivering:</a:t>
            </a:r>
          </a:p>
          <a:p>
            <a:r>
              <a:rPr lang="en-IN" dirty="0" smtClean="0"/>
              <a:t>When body temperature is low, the heat gain stimulates the primary motor </a:t>
            </a:r>
            <a:r>
              <a:rPr lang="en-IN" dirty="0" err="1" smtClean="0"/>
              <a:t>center</a:t>
            </a:r>
            <a:r>
              <a:rPr lang="en-IN" dirty="0" smtClean="0"/>
              <a:t> for shivering, situated in posterior hypothalamus near the wall of the third ventricle and shivering occurs.</a:t>
            </a:r>
          </a:p>
          <a:p>
            <a:r>
              <a:rPr lang="en-IN" dirty="0" smtClean="0"/>
              <a:t>During shivering ,enormous heat is produced because of severe muscular activities.</a:t>
            </a:r>
          </a:p>
          <a:p>
            <a:pPr>
              <a:buNone/>
            </a:pPr>
            <a:r>
              <a:rPr lang="en-IN" dirty="0" smtClean="0"/>
              <a:t>ii. increased metabolic reactions</a:t>
            </a:r>
          </a:p>
          <a:p>
            <a:r>
              <a:rPr lang="en-IN" dirty="0" smtClean="0"/>
              <a:t>Sympathetic </a:t>
            </a:r>
            <a:r>
              <a:rPr lang="en-IN" dirty="0" err="1" smtClean="0"/>
              <a:t>centers</a:t>
            </a:r>
            <a:r>
              <a:rPr lang="en-IN" dirty="0" smtClean="0"/>
              <a:t> which are activated by heat gain </a:t>
            </a:r>
            <a:r>
              <a:rPr lang="en-IN" dirty="0" err="1" smtClean="0"/>
              <a:t>center</a:t>
            </a:r>
            <a:r>
              <a:rPr lang="en-IN" dirty="0" smtClean="0"/>
              <a:t>, stimulate secretion of adrenalin and noradrenalin.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These hormones particularly adrenalin increases the heat production by accelerating cellular metabolic activities.</a:t>
            </a:r>
          </a:p>
          <a:p>
            <a:r>
              <a:rPr lang="en-IN" dirty="0" smtClean="0"/>
              <a:t>Simultaneously ,hypothalamus secretes </a:t>
            </a:r>
            <a:r>
              <a:rPr lang="en-IN" dirty="0" err="1" smtClean="0"/>
              <a:t>thyrotropin</a:t>
            </a:r>
            <a:r>
              <a:rPr lang="en-IN" dirty="0" smtClean="0"/>
              <a:t> releasing hormone .it causes release of TSH from pituitary. It in turn , increases release of </a:t>
            </a:r>
            <a:r>
              <a:rPr lang="en-IN" dirty="0" err="1" smtClean="0"/>
              <a:t>thyroxine</a:t>
            </a:r>
            <a:r>
              <a:rPr lang="en-IN" dirty="0" smtClean="0"/>
              <a:t> from thyroid.</a:t>
            </a:r>
          </a:p>
          <a:p>
            <a:r>
              <a:rPr lang="en-IN" dirty="0" err="1" smtClean="0"/>
              <a:t>Thyroxine</a:t>
            </a:r>
            <a:r>
              <a:rPr lang="en-IN" dirty="0" smtClean="0"/>
              <a:t> accelerates the metabolic activities in the body and this increases heat production.</a:t>
            </a:r>
          </a:p>
          <a:p>
            <a:pPr>
              <a:buNone/>
            </a:pPr>
            <a:r>
              <a:rPr lang="en-IN" b="1" dirty="0" smtClean="0"/>
              <a:t>Chemical </a:t>
            </a:r>
            <a:r>
              <a:rPr lang="en-IN" b="1" dirty="0" err="1" smtClean="0"/>
              <a:t>thermogenesis</a:t>
            </a:r>
            <a:r>
              <a:rPr lang="en-IN" dirty="0" smtClean="0"/>
              <a:t>:</a:t>
            </a:r>
          </a:p>
          <a:p>
            <a:r>
              <a:rPr lang="en-IN" dirty="0" smtClean="0"/>
              <a:t>It is the process in which heat is produced in the body by metabolic activities induced by hormones.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aypeeDigital | eBook Rea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APPLIED PHYSIOLOGY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b="1" dirty="0" smtClean="0"/>
              <a:t>HYPERTHERMIA-FEVER</a:t>
            </a:r>
          </a:p>
          <a:p>
            <a:r>
              <a:rPr lang="en-IN" sz="2400" dirty="0" smtClean="0"/>
              <a:t>Elevation of body temperature above the set point is called hyperthermia, fever, or pyrexia.</a:t>
            </a:r>
          </a:p>
          <a:p>
            <a:r>
              <a:rPr lang="en-IN" sz="2400" dirty="0" smtClean="0"/>
              <a:t>Fever itself is not an illness. but it is an important sign of something going wrong in the body. it is the part of the body response to disease.</a:t>
            </a:r>
          </a:p>
          <a:p>
            <a:r>
              <a:rPr lang="en-IN" sz="2400" dirty="0" smtClean="0"/>
              <a:t>Fever plays an important role in helping the body fight the diseases, particularly the infections.</a:t>
            </a:r>
          </a:p>
          <a:p>
            <a:pPr>
              <a:buNone/>
            </a:pPr>
            <a:r>
              <a:rPr lang="en-IN" sz="2400" b="1" dirty="0" smtClean="0"/>
              <a:t>Classification of fever:</a:t>
            </a:r>
          </a:p>
          <a:p>
            <a:pPr>
              <a:buNone/>
            </a:pPr>
            <a:r>
              <a:rPr lang="en-IN" sz="2400" dirty="0" smtClean="0"/>
              <a:t>i. Low grade fever- when the body temperature rises to 38*C to 39*C</a:t>
            </a:r>
          </a:p>
          <a:p>
            <a:pPr>
              <a:buNone/>
            </a:pPr>
            <a:r>
              <a:rPr lang="en-IN" sz="2400" dirty="0" smtClean="0"/>
              <a:t>ii. Moderate grade fever- when the temperature rises to 39*C to 40*C</a:t>
            </a:r>
          </a:p>
          <a:p>
            <a:pPr>
              <a:buNone/>
            </a:pPr>
            <a:r>
              <a:rPr lang="en-IN" sz="2400" dirty="0" smtClean="0"/>
              <a:t>iii. High grade fever- when the temperature rises above 40*C to 42*C.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VARIATIONS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 body temperature varies.</a:t>
            </a:r>
          </a:p>
          <a:p>
            <a:r>
              <a:rPr lang="en-US" dirty="0" smtClean="0"/>
              <a:t> It depends on –</a:t>
            </a:r>
          </a:p>
          <a:p>
            <a:pPr>
              <a:buNone/>
            </a:pPr>
            <a:r>
              <a:rPr lang="en-US" dirty="0" smtClean="0"/>
              <a:t>      (A) sex, age, time of day, exertion level, health status (such as illness and menstruation),</a:t>
            </a:r>
          </a:p>
          <a:p>
            <a:pPr>
              <a:buNone/>
            </a:pPr>
            <a:r>
              <a:rPr lang="en-US" dirty="0" smtClean="0"/>
              <a:t>     ( B) what part of the body the measurement is taken  </a:t>
            </a:r>
          </a:p>
          <a:p>
            <a:pPr>
              <a:buNone/>
            </a:pPr>
            <a:r>
              <a:rPr lang="en-US" dirty="0" smtClean="0"/>
              <a:t>     (C) state of consciousness (waking, sleeping, sedated), and emotions. </a:t>
            </a:r>
          </a:p>
          <a:p>
            <a:r>
              <a:rPr lang="en-US" dirty="0" smtClean="0"/>
              <a:t>Body temperature is kept in normal range by thermoregulation, in which adjustment of temperature is triggered by the central nervous system.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/>
              <a:t>Hyperpyrexia</a:t>
            </a:r>
          </a:p>
          <a:p>
            <a:r>
              <a:rPr lang="en-IN" dirty="0" smtClean="0"/>
              <a:t>It is the rise in body temperature beyond 42*C(107*F)</a:t>
            </a:r>
          </a:p>
          <a:p>
            <a:r>
              <a:rPr lang="en-IN" dirty="0" smtClean="0"/>
              <a:t>It results in damage of body tissues.</a:t>
            </a:r>
          </a:p>
          <a:p>
            <a:r>
              <a:rPr lang="en-IN" dirty="0" smtClean="0"/>
              <a:t>Further increase in temperature becomes life threatening.</a:t>
            </a:r>
          </a:p>
          <a:p>
            <a:pPr>
              <a:buNone/>
            </a:pPr>
            <a:r>
              <a:rPr lang="en-IN" b="1" dirty="0" smtClean="0"/>
              <a:t>Causes of fever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i. </a:t>
            </a:r>
            <a:r>
              <a:rPr lang="en-IN" u="sng" dirty="0" smtClean="0"/>
              <a:t>infection</a:t>
            </a:r>
            <a:r>
              <a:rPr lang="en-IN" dirty="0" smtClean="0"/>
              <a:t> </a:t>
            </a:r>
            <a:r>
              <a:rPr lang="en-US" dirty="0" smtClean="0"/>
              <a:t>:</a:t>
            </a:r>
          </a:p>
          <a:p>
            <a:r>
              <a:rPr lang="en-IN" dirty="0" smtClean="0"/>
              <a:t>Certain substances(</a:t>
            </a:r>
            <a:r>
              <a:rPr lang="en-IN" dirty="0" err="1" smtClean="0"/>
              <a:t>pyrogens</a:t>
            </a:r>
            <a:r>
              <a:rPr lang="en-IN" dirty="0" smtClean="0"/>
              <a:t>) released from bacteria or parasites affect the heat regulating system in hypothalamus, resulting in the production of excess heat and fever.</a:t>
            </a:r>
          </a:p>
          <a:p>
            <a:pPr>
              <a:buNone/>
            </a:pPr>
            <a:r>
              <a:rPr lang="en-IN" dirty="0" smtClean="0"/>
              <a:t>ii</a:t>
            </a:r>
            <a:r>
              <a:rPr lang="en-IN" u="sng" dirty="0" smtClean="0"/>
              <a:t>. Hyperthyroidism</a:t>
            </a:r>
            <a:r>
              <a:rPr lang="en-IN" dirty="0" smtClean="0"/>
              <a:t>:</a:t>
            </a:r>
          </a:p>
          <a:p>
            <a:r>
              <a:rPr lang="en-IN" dirty="0" smtClean="0"/>
              <a:t>Increased BMR during hyperthyroidism causes fever.</a:t>
            </a:r>
          </a:p>
          <a:p>
            <a:pPr>
              <a:buNone/>
            </a:pPr>
            <a:r>
              <a:rPr lang="en-IN" dirty="0" smtClean="0"/>
              <a:t>iii. </a:t>
            </a:r>
            <a:r>
              <a:rPr lang="en-IN" u="sng" dirty="0" smtClean="0"/>
              <a:t>Brain lesions</a:t>
            </a:r>
            <a:r>
              <a:rPr lang="en-IN" dirty="0" smtClean="0"/>
              <a:t>:</a:t>
            </a:r>
          </a:p>
          <a:p>
            <a:r>
              <a:rPr lang="en-IN" dirty="0" smtClean="0"/>
              <a:t>When lesions involves temperature regulating </a:t>
            </a:r>
            <a:r>
              <a:rPr lang="en-IN" dirty="0" err="1" smtClean="0"/>
              <a:t>centers</a:t>
            </a:r>
            <a:r>
              <a:rPr lang="en-IN" dirty="0" smtClean="0"/>
              <a:t>, fever occurs.</a:t>
            </a:r>
          </a:p>
          <a:p>
            <a:pPr>
              <a:buNone/>
            </a:pPr>
            <a:r>
              <a:rPr lang="en-IN" dirty="0" smtClean="0"/>
              <a:t>iv. </a:t>
            </a:r>
            <a:r>
              <a:rPr lang="en-IN" u="sng" dirty="0" smtClean="0"/>
              <a:t>Diabetes </a:t>
            </a:r>
            <a:r>
              <a:rPr lang="en-IN" u="sng" dirty="0" err="1" smtClean="0"/>
              <a:t>insipidus</a:t>
            </a:r>
            <a:r>
              <a:rPr lang="en-IN" u="sng" dirty="0" smtClean="0"/>
              <a:t>:</a:t>
            </a:r>
          </a:p>
          <a:p>
            <a:r>
              <a:rPr lang="en-IN" dirty="0" smtClean="0"/>
              <a:t>In this condition fever occurs ,without any  apparent cause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Signs and symptoms</a:t>
            </a:r>
          </a:p>
          <a:p>
            <a:r>
              <a:rPr lang="en-IN" dirty="0" smtClean="0"/>
              <a:t>It depends upon the causes of fever:</a:t>
            </a:r>
          </a:p>
          <a:p>
            <a:r>
              <a:rPr lang="en-IN" dirty="0" smtClean="0"/>
              <a:t>Headache</a:t>
            </a:r>
          </a:p>
          <a:p>
            <a:r>
              <a:rPr lang="en-IN" dirty="0" smtClean="0"/>
              <a:t>Sweating</a:t>
            </a:r>
          </a:p>
          <a:p>
            <a:r>
              <a:rPr lang="en-IN" dirty="0" smtClean="0"/>
              <a:t>Shivering</a:t>
            </a:r>
          </a:p>
          <a:p>
            <a:r>
              <a:rPr lang="en-IN" dirty="0" smtClean="0"/>
              <a:t>Muscle pain</a:t>
            </a:r>
          </a:p>
          <a:p>
            <a:r>
              <a:rPr lang="en-IN" dirty="0" smtClean="0"/>
              <a:t>Dehydration</a:t>
            </a:r>
          </a:p>
          <a:p>
            <a:r>
              <a:rPr lang="en-IN" dirty="0" smtClean="0"/>
              <a:t>Loss of appetite</a:t>
            </a:r>
          </a:p>
          <a:p>
            <a:r>
              <a:rPr lang="en-IN" dirty="0" smtClean="0"/>
              <a:t>General weakness</a:t>
            </a:r>
          </a:p>
          <a:p>
            <a:pPr>
              <a:buNone/>
            </a:pPr>
            <a:r>
              <a:rPr lang="en-IN" b="1" dirty="0" smtClean="0"/>
              <a:t>Hyperpyrexia</a:t>
            </a:r>
            <a:r>
              <a:rPr lang="en-IN" dirty="0" smtClean="0"/>
              <a:t> may result in:</a:t>
            </a:r>
          </a:p>
          <a:p>
            <a:r>
              <a:rPr lang="en-IN" dirty="0" smtClean="0"/>
              <a:t>Confusion</a:t>
            </a:r>
          </a:p>
          <a:p>
            <a:r>
              <a:rPr lang="en-IN" dirty="0" smtClean="0"/>
              <a:t>Hallucinations</a:t>
            </a:r>
          </a:p>
          <a:p>
            <a:r>
              <a:rPr lang="en-IN" dirty="0" smtClean="0"/>
              <a:t>Irritability</a:t>
            </a:r>
          </a:p>
          <a:p>
            <a:r>
              <a:rPr lang="en-IN" dirty="0" smtClean="0"/>
              <a:t>convulsions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HYPOTHERMIA</a:t>
            </a:r>
          </a:p>
          <a:p>
            <a:r>
              <a:rPr lang="en-IN" dirty="0" smtClean="0"/>
              <a:t>Decrease in body temperature below 35*C(95*F) is called hypothermia.</a:t>
            </a:r>
          </a:p>
          <a:p>
            <a:r>
              <a:rPr lang="en-IN" dirty="0" smtClean="0"/>
              <a:t>It is considered as the clinical state of subnormal body temperature, when the body fails to produce enough heat to maintain the normal activities.</a:t>
            </a:r>
          </a:p>
          <a:p>
            <a:r>
              <a:rPr lang="en-IN" dirty="0" smtClean="0"/>
              <a:t>The major set back of this condition is the impairment of metabolic activities of the body.</a:t>
            </a:r>
          </a:p>
          <a:p>
            <a:r>
              <a:rPr lang="en-IN" dirty="0" smtClean="0"/>
              <a:t>When the temperature drops below 31*C(87.8*F), it becomes fatal.</a:t>
            </a:r>
          </a:p>
          <a:p>
            <a:r>
              <a:rPr lang="en-IN" dirty="0" smtClean="0"/>
              <a:t>Elderly persons are more susceptible for hypothermia.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Classification of hypothermia</a:t>
            </a:r>
            <a:r>
              <a:rPr lang="en-IN" dirty="0" smtClean="0"/>
              <a:t>:</a:t>
            </a:r>
          </a:p>
          <a:p>
            <a:r>
              <a:rPr lang="en-IN" dirty="0" smtClean="0"/>
              <a:t>It is classified into three categories:</a:t>
            </a:r>
          </a:p>
          <a:p>
            <a:pPr>
              <a:buNone/>
            </a:pPr>
            <a:r>
              <a:rPr lang="en-IN" dirty="0" smtClean="0"/>
              <a:t>i. Mild hypothermia:</a:t>
            </a:r>
          </a:p>
          <a:p>
            <a:r>
              <a:rPr lang="en-IN" dirty="0" smtClean="0"/>
              <a:t>When the body temperature falls to 35*C to 33*C(95*F to 91.4*F)</a:t>
            </a:r>
          </a:p>
          <a:p>
            <a:pPr>
              <a:buNone/>
            </a:pPr>
            <a:r>
              <a:rPr lang="en-IN" dirty="0" smtClean="0"/>
              <a:t>ii. Moderate hypothermia:</a:t>
            </a:r>
          </a:p>
          <a:p>
            <a:r>
              <a:rPr lang="en-IN" dirty="0" smtClean="0"/>
              <a:t>When the body temperature fall to 33*C to 31*C(91.4*F to 87.8*F)</a:t>
            </a:r>
          </a:p>
          <a:p>
            <a:pPr>
              <a:buNone/>
            </a:pPr>
            <a:r>
              <a:rPr lang="en-IN" dirty="0" smtClean="0"/>
              <a:t>iii. Severe hypothermia:</a:t>
            </a:r>
          </a:p>
          <a:p>
            <a:r>
              <a:rPr lang="en-IN" dirty="0" smtClean="0"/>
              <a:t>When the body temperature falls below 31*C(87.8*F)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Causes of hypothermia</a:t>
            </a:r>
            <a:r>
              <a:rPr lang="en-US" dirty="0" smtClean="0"/>
              <a:t>:</a:t>
            </a:r>
          </a:p>
          <a:p>
            <a:r>
              <a:rPr lang="en-IN" dirty="0" smtClean="0"/>
              <a:t>Exposure to cold temperatures</a:t>
            </a:r>
          </a:p>
          <a:p>
            <a:r>
              <a:rPr lang="en-IN" dirty="0" smtClean="0"/>
              <a:t>Immersion in cold water</a:t>
            </a:r>
          </a:p>
          <a:p>
            <a:r>
              <a:rPr lang="en-IN" dirty="0" smtClean="0"/>
              <a:t>Drug abuse</a:t>
            </a:r>
          </a:p>
          <a:p>
            <a:r>
              <a:rPr lang="en-IN" dirty="0" smtClean="0"/>
              <a:t>Hypothyroidism</a:t>
            </a:r>
          </a:p>
          <a:p>
            <a:r>
              <a:rPr lang="en-IN" dirty="0" err="1" smtClean="0"/>
              <a:t>Hypopituitarism</a:t>
            </a:r>
            <a:endParaRPr lang="en-IN" dirty="0" smtClean="0"/>
          </a:p>
          <a:p>
            <a:r>
              <a:rPr lang="en-IN" dirty="0" smtClean="0"/>
              <a:t>Lesion in hypothalamus</a:t>
            </a:r>
          </a:p>
          <a:p>
            <a:r>
              <a:rPr lang="en-IN" dirty="0" err="1" smtClean="0"/>
              <a:t>Hemorrhage</a:t>
            </a:r>
            <a:r>
              <a:rPr lang="en-IN" dirty="0" smtClean="0"/>
              <a:t> in certain parts of the brainstem, particularly </a:t>
            </a:r>
            <a:r>
              <a:rPr lang="en-IN" dirty="0" err="1" smtClean="0"/>
              <a:t>pons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Signs and symptoms</a:t>
            </a:r>
          </a:p>
          <a:p>
            <a:pPr>
              <a:buNone/>
            </a:pPr>
            <a:r>
              <a:rPr lang="en-IN" dirty="0" smtClean="0"/>
              <a:t>i. Mild hypothermia:</a:t>
            </a:r>
          </a:p>
          <a:p>
            <a:r>
              <a:rPr lang="en-IN" dirty="0" smtClean="0"/>
              <a:t>Uncontrolled intense shivering occurs</a:t>
            </a:r>
          </a:p>
          <a:p>
            <a:r>
              <a:rPr lang="en-IN" dirty="0" smtClean="0"/>
              <a:t>The affected person manage by self</a:t>
            </a:r>
          </a:p>
          <a:p>
            <a:r>
              <a:rPr lang="en-IN" dirty="0" smtClean="0"/>
              <a:t>But the movements becomes less coordinated</a:t>
            </a:r>
          </a:p>
          <a:p>
            <a:r>
              <a:rPr lang="en-IN" dirty="0" smtClean="0"/>
              <a:t>The chillness causes pain and discomfort.</a:t>
            </a:r>
          </a:p>
          <a:p>
            <a:pPr>
              <a:buNone/>
            </a:pPr>
            <a:r>
              <a:rPr lang="en-IN" dirty="0" smtClean="0"/>
              <a:t>ii. Moderate hypothermia:</a:t>
            </a:r>
          </a:p>
          <a:p>
            <a:r>
              <a:rPr lang="en-IN" dirty="0" smtClean="0"/>
              <a:t>Shivering slows down or stops but the muscles becomes stiff.</a:t>
            </a:r>
          </a:p>
          <a:p>
            <a:r>
              <a:rPr lang="en-IN" dirty="0" smtClean="0"/>
              <a:t>Mental confusion and apathy(lack of feeling or emotions) occurs.</a:t>
            </a:r>
          </a:p>
          <a:p>
            <a:r>
              <a:rPr lang="en-IN" dirty="0" smtClean="0"/>
              <a:t>Respirations becomes shallow followed by drowsiness.</a:t>
            </a:r>
          </a:p>
          <a:p>
            <a:r>
              <a:rPr lang="en-IN" dirty="0" smtClean="0"/>
              <a:t>Pulse becomes weak and blood pressure drops.</a:t>
            </a:r>
          </a:p>
          <a:p>
            <a:r>
              <a:rPr lang="en-IN" dirty="0" smtClean="0"/>
              <a:t>Sometimes a strange behaviour develops.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iii. Severe hypothermia:</a:t>
            </a:r>
          </a:p>
          <a:p>
            <a:r>
              <a:rPr lang="en-IN" dirty="0" smtClean="0"/>
              <a:t>The person feels very weak and exhausted with  </a:t>
            </a:r>
            <a:r>
              <a:rPr lang="en-IN" dirty="0" err="1" smtClean="0"/>
              <a:t>incoordination</a:t>
            </a:r>
            <a:r>
              <a:rPr lang="en-IN" dirty="0" smtClean="0"/>
              <a:t> and physical disability.</a:t>
            </a:r>
          </a:p>
          <a:p>
            <a:r>
              <a:rPr lang="en-IN" dirty="0" smtClean="0"/>
              <a:t>The skin becomes chill and its </a:t>
            </a:r>
            <a:r>
              <a:rPr lang="en-IN" dirty="0" err="1" smtClean="0"/>
              <a:t>color</a:t>
            </a:r>
            <a:r>
              <a:rPr lang="en-IN" dirty="0" smtClean="0"/>
              <a:t> changes to bluish gray.</a:t>
            </a:r>
          </a:p>
          <a:p>
            <a:r>
              <a:rPr lang="en-IN" dirty="0" smtClean="0"/>
              <a:t>Eyes are dilated</a:t>
            </a:r>
          </a:p>
          <a:p>
            <a:r>
              <a:rPr lang="en-IN" dirty="0" smtClean="0"/>
              <a:t>The person looses consciousness gradually.</a:t>
            </a:r>
          </a:p>
          <a:p>
            <a:r>
              <a:rPr lang="en-IN" dirty="0" smtClean="0"/>
              <a:t>Breathing slows down , followed by stiffness of arms and legs</a:t>
            </a:r>
          </a:p>
          <a:p>
            <a:r>
              <a:rPr lang="en-IN" dirty="0" smtClean="0"/>
              <a:t>Pulse becomes very weak and blood pressure becomes decreases very much, resulting  in unconsciousness.</a:t>
            </a:r>
          </a:p>
          <a:p>
            <a:r>
              <a:rPr lang="en-IN" dirty="0" smtClean="0"/>
              <a:t>Further drops in body temperature leads to death.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echanism of body tempera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PT - A Statistical Analysis of Human Body Temperature PowerPoin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b="1" dirty="0" smtClean="0"/>
              <a:t>HEAT BALANCE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IN" dirty="0" smtClean="0"/>
              <a:t>Regulation of body temperature depends upon the balance between heat produced in the body and the heat lost from the body.</a:t>
            </a:r>
          </a:p>
          <a:p>
            <a:pPr>
              <a:buNone/>
            </a:pPr>
            <a:r>
              <a:rPr lang="en-IN" b="1" dirty="0" smtClean="0"/>
              <a:t>HEAT GAIN OR HEAT PRODUCTION IN THE BODY</a:t>
            </a:r>
          </a:p>
          <a:p>
            <a:r>
              <a:rPr lang="en-IN" dirty="0" smtClean="0"/>
              <a:t>Various mechanisms involved in heat production in the body are: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/>
              <a:t>1.Metabolic activities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Major portion of heat produced in the body is due to the metabolism of food stuffs. It is called </a:t>
            </a:r>
            <a:r>
              <a:rPr lang="en-IN" b="1" dirty="0" smtClean="0"/>
              <a:t>heat of metabolism.</a:t>
            </a:r>
          </a:p>
          <a:p>
            <a:r>
              <a:rPr lang="en-IN" dirty="0" smtClean="0"/>
              <a:t>Heat production is more during metabolism of fat.</a:t>
            </a:r>
          </a:p>
          <a:p>
            <a:r>
              <a:rPr lang="en-IN" dirty="0" smtClean="0"/>
              <a:t>Liver is the organ where maximum heat is produced due to metabolic activities.</a:t>
            </a:r>
          </a:p>
          <a:p>
            <a:pPr>
              <a:buNone/>
            </a:pPr>
            <a:r>
              <a:rPr lang="en-IN" b="1" dirty="0" smtClean="0"/>
              <a:t>2.Muscular activity</a:t>
            </a:r>
            <a:r>
              <a:rPr lang="en-IN" dirty="0" smtClean="0"/>
              <a:t>:</a:t>
            </a:r>
          </a:p>
          <a:p>
            <a:r>
              <a:rPr lang="en-IN" dirty="0" smtClean="0"/>
              <a:t>Heat is produced in the muscle both at rest and during activities.</a:t>
            </a:r>
          </a:p>
          <a:p>
            <a:r>
              <a:rPr lang="en-IN" dirty="0" smtClean="0"/>
              <a:t>During rest heat is produced by muscle tone.</a:t>
            </a:r>
          </a:p>
          <a:p>
            <a:r>
              <a:rPr lang="en-IN" dirty="0" smtClean="0"/>
              <a:t>Heat produced during muscular activity is called </a:t>
            </a:r>
            <a:r>
              <a:rPr lang="en-IN" b="1" dirty="0" smtClean="0"/>
              <a:t>heat of activity.</a:t>
            </a:r>
          </a:p>
          <a:p>
            <a:r>
              <a:rPr lang="en-IN" dirty="0" smtClean="0"/>
              <a:t>About 80% of heat of activity is produced by skeletal muscle.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3.Role of hormones:</a:t>
            </a:r>
          </a:p>
          <a:p>
            <a:r>
              <a:rPr lang="en-IN" dirty="0" err="1" smtClean="0"/>
              <a:t>Thyroxine</a:t>
            </a:r>
            <a:r>
              <a:rPr lang="en-IN" dirty="0" smtClean="0"/>
              <a:t>  and adrenaline increase the heat production by accelerating the metabolic activities.</a:t>
            </a:r>
          </a:p>
          <a:p>
            <a:pPr>
              <a:buNone/>
            </a:pPr>
            <a:r>
              <a:rPr lang="en-IN" b="1" dirty="0" smtClean="0"/>
              <a:t>4. Radiation of heat from the environment</a:t>
            </a:r>
            <a:r>
              <a:rPr lang="en-IN" dirty="0" smtClean="0"/>
              <a:t>:</a:t>
            </a:r>
          </a:p>
          <a:p>
            <a:r>
              <a:rPr lang="en-IN" dirty="0" smtClean="0"/>
              <a:t>Body gains heat by radiation it occurs when the environmental temperature is higher than the body temperature.</a:t>
            </a:r>
          </a:p>
          <a:p>
            <a:pPr>
              <a:buNone/>
            </a:pPr>
            <a:r>
              <a:rPr lang="en-IN" b="1" dirty="0" smtClean="0"/>
              <a:t>5.Shivering</a:t>
            </a:r>
            <a:r>
              <a:rPr lang="en-IN" dirty="0" smtClean="0"/>
              <a:t>:</a:t>
            </a:r>
          </a:p>
          <a:p>
            <a:r>
              <a:rPr lang="en-IN" dirty="0" smtClean="0"/>
              <a:t>It refers to shaking of the body caused by rapid involuntary contraction or twitching of muscle as during exposure to cold.</a:t>
            </a:r>
          </a:p>
          <a:p>
            <a:r>
              <a:rPr lang="en-IN" dirty="0" smtClean="0"/>
              <a:t>Shivering is a compensatory physiological mechanism in the body, during which enormous heat is produced.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HEAT LOSS FROM THE BODY</a:t>
            </a:r>
          </a:p>
          <a:p>
            <a:r>
              <a:rPr lang="en-IN" dirty="0" smtClean="0"/>
              <a:t>Maximum amount of heat is lost from the body through skin and small amount of heat is lost through respiratory system, kidney and GI Tract.</a:t>
            </a:r>
          </a:p>
          <a:p>
            <a:r>
              <a:rPr lang="en-IN" dirty="0" smtClean="0"/>
              <a:t>When environmental temperature is less than the body temperature ,heat is lost from the body.</a:t>
            </a:r>
          </a:p>
          <a:p>
            <a:r>
              <a:rPr lang="en-IN" dirty="0" smtClean="0"/>
              <a:t>Heat loss occurs by following methods:</a:t>
            </a:r>
          </a:p>
          <a:p>
            <a:pPr>
              <a:buNone/>
            </a:pPr>
            <a:r>
              <a:rPr lang="en-IN" dirty="0" smtClean="0"/>
              <a:t>1.Conduction:</a:t>
            </a:r>
          </a:p>
          <a:p>
            <a:pPr>
              <a:buNone/>
            </a:pPr>
            <a:r>
              <a:rPr lang="en-IN" dirty="0" smtClean="0"/>
              <a:t>2.Radiation </a:t>
            </a:r>
          </a:p>
          <a:p>
            <a:pPr>
              <a:buNone/>
            </a:pPr>
            <a:r>
              <a:rPr lang="en-IN" dirty="0" smtClean="0"/>
              <a:t>3.Convection</a:t>
            </a:r>
          </a:p>
          <a:p>
            <a:pPr>
              <a:buNone/>
            </a:pPr>
            <a:r>
              <a:rPr lang="en-IN" dirty="0" smtClean="0"/>
              <a:t>4.Evaporation-insensible perspiration</a:t>
            </a:r>
          </a:p>
          <a:p>
            <a:pPr>
              <a:buNone/>
            </a:pPr>
            <a:r>
              <a:rPr lang="en-IN" dirty="0" smtClean="0"/>
              <a:t>5.Panting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Conduction:</a:t>
            </a:r>
          </a:p>
          <a:p>
            <a:r>
              <a:rPr lang="en-IN" dirty="0" smtClean="0"/>
              <a:t>3% of heat is lost from the surface of the body to other objects such as chair or bed by means of conduction.</a:t>
            </a:r>
          </a:p>
          <a:p>
            <a:pPr>
              <a:buNone/>
            </a:pPr>
            <a:r>
              <a:rPr lang="en-IN" b="1" dirty="0" smtClean="0"/>
              <a:t>Radiation</a:t>
            </a:r>
            <a:r>
              <a:rPr lang="en-US" dirty="0" smtClean="0"/>
              <a:t>:</a:t>
            </a:r>
          </a:p>
          <a:p>
            <a:r>
              <a:rPr lang="en-IN" dirty="0" smtClean="0"/>
              <a:t>60% of heat is lost by means of radiation ,i.e. transfer of heat by infrared electromagnetic radiation from body to other objects through the surrounding air.</a:t>
            </a:r>
          </a:p>
          <a:p>
            <a:pPr>
              <a:buNone/>
            </a:pPr>
            <a:r>
              <a:rPr lang="en-IN" b="1" dirty="0" smtClean="0"/>
              <a:t>Convection:</a:t>
            </a:r>
          </a:p>
          <a:p>
            <a:r>
              <a:rPr lang="en-IN" dirty="0" smtClean="0"/>
              <a:t>15% of heat is lost from the body to the air by convection.</a:t>
            </a:r>
          </a:p>
          <a:p>
            <a:r>
              <a:rPr lang="en-IN" dirty="0" smtClean="0"/>
              <a:t>First the heat is conducted to the air surrounding the body and then carried away by air currents i.e. convection.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1548</Words>
  <Application>Microsoft Office PowerPoint</Application>
  <PresentationFormat>On-screen Show (4:3)</PresentationFormat>
  <Paragraphs>184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BODY TEMPERATURE</vt:lpstr>
      <vt:lpstr>VARIATIONS OF BODY TEMPERATURE</vt:lpstr>
      <vt:lpstr>PowerPoint Presentation</vt:lpstr>
      <vt:lpstr>PowerPoint Presentation</vt:lpstr>
      <vt:lpstr>HEAT BALANCE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REGULATION OF BODY TEMPERATURE</vt:lpstr>
      <vt:lpstr>PowerPoint Presentation</vt:lpstr>
      <vt:lpstr>PowerPoint Presentation</vt:lpstr>
      <vt:lpstr>MECHANISM OF TEMPERATURE REGULATION</vt:lpstr>
      <vt:lpstr>PowerPoint Presentation</vt:lpstr>
      <vt:lpstr>PowerPoint Presentation</vt:lpstr>
      <vt:lpstr>PowerPoint Presentation</vt:lpstr>
      <vt:lpstr>PowerPoint Presentation</vt:lpstr>
      <vt:lpstr>APPLIED PHYSIOLOGY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Lib Lab One</cp:lastModifiedBy>
  <cp:revision>67</cp:revision>
  <dcterms:created xsi:type="dcterms:W3CDTF">2006-08-16T00:00:00Z</dcterms:created>
  <dcterms:modified xsi:type="dcterms:W3CDTF">2020-12-09T04:38:06Z</dcterms:modified>
</cp:coreProperties>
</file>